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78" y="-52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44EF8F9-3474-4445-B82F-921DCE30088E}" type="datetimeFigureOut">
              <a:rPr lang="en-US" smtClean="0"/>
              <a:t>11/15/2012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045AA-EB7F-4ACF-A0B6-1E276994999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4EF8F9-3474-4445-B82F-921DCE30088E}" type="datetimeFigureOut">
              <a:rPr lang="en-US" smtClean="0"/>
              <a:t>11/15/2012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045AA-EB7F-4ACF-A0B6-1E276994999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4EF8F9-3474-4445-B82F-921DCE30088E}" type="datetimeFigureOut">
              <a:rPr lang="en-US" smtClean="0"/>
              <a:t>11/15/2012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045AA-EB7F-4ACF-A0B6-1E276994999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44EF8F9-3474-4445-B82F-921DCE30088E}" type="datetimeFigureOut">
              <a:rPr lang="en-US" smtClean="0"/>
              <a:t>11/15/2012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045AA-EB7F-4ACF-A0B6-1E276994999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744EF8F9-3474-4445-B82F-921DCE30088E}" type="datetimeFigureOut">
              <a:rPr lang="en-US" smtClean="0"/>
              <a:t>11/15/2012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045AA-EB7F-4ACF-A0B6-1E276994999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44EF8F9-3474-4445-B82F-921DCE30088E}" type="datetimeFigureOut">
              <a:rPr lang="en-US" smtClean="0"/>
              <a:t>11/15/2012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045AA-EB7F-4ACF-A0B6-1E2769949993}"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44EF8F9-3474-4445-B82F-921DCE30088E}" type="datetimeFigureOut">
              <a:rPr lang="en-US" smtClean="0"/>
              <a:t>11/15/2012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7045AA-EB7F-4ACF-A0B6-1E276994999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44EF8F9-3474-4445-B82F-921DCE30088E}" type="datetimeFigureOut">
              <a:rPr lang="en-US" smtClean="0"/>
              <a:t>11/15/2012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7045AA-EB7F-4ACF-A0B6-1E276994999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4EF8F9-3474-4445-B82F-921DCE30088E}" type="datetimeFigureOut">
              <a:rPr lang="en-US" smtClean="0"/>
              <a:t>11/15/2012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7045AA-EB7F-4ACF-A0B6-1E276994999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744EF8F9-3474-4445-B82F-921DCE30088E}" type="datetimeFigureOut">
              <a:rPr lang="en-US" smtClean="0"/>
              <a:t>11/15/2012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847045AA-EB7F-4ACF-A0B6-1E276994999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4EF8F9-3474-4445-B82F-921DCE30088E}" type="datetimeFigureOut">
              <a:rPr lang="en-US" smtClean="0"/>
              <a:t>11/15/2012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045AA-EB7F-4ACF-A0B6-1E276994999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744EF8F9-3474-4445-B82F-921DCE30088E}" type="datetimeFigureOut">
              <a:rPr lang="en-US" smtClean="0"/>
              <a:t>11/15/2012</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847045AA-EB7F-4ACF-A0B6-1E276994999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smtClean="0"/>
              <a:t>Understanding Social, Ethical and Global Issues</a:t>
            </a:r>
            <a:endParaRPr lang="en-US" dirty="0"/>
          </a:p>
        </p:txBody>
      </p:sp>
      <p:sp>
        <p:nvSpPr>
          <p:cNvPr id="3" name="Subtitle 2"/>
          <p:cNvSpPr>
            <a:spLocks noGrp="1"/>
          </p:cNvSpPr>
          <p:nvPr>
            <p:ph type="subTitle" idx="1"/>
          </p:nvPr>
        </p:nvSpPr>
        <p:spPr/>
        <p:txBody>
          <a:bodyPr>
            <a:normAutofit fontScale="47500" lnSpcReduction="20000"/>
          </a:bodyPr>
          <a:lstStyle/>
          <a:p>
            <a:endParaRPr lang="en-US" dirty="0" smtClean="0"/>
          </a:p>
          <a:p>
            <a:r>
              <a:rPr lang="en-US" dirty="0" smtClean="0"/>
              <a:t>Amanda Shoults and Niki Huffman</a:t>
            </a:r>
            <a:endParaRPr lang="en-US" dirty="0"/>
          </a:p>
        </p:txBody>
      </p:sp>
    </p:spTree>
    <p:extLst>
      <p:ext uri="{BB962C8B-B14F-4D97-AF65-F5344CB8AC3E}">
        <p14:creationId xmlns:p14="http://schemas.microsoft.com/office/powerpoint/2010/main" val="16361005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find the ethical issues!!</a:t>
            </a:r>
            <a:endParaRPr lang="en-US" dirty="0"/>
          </a:p>
        </p:txBody>
      </p:sp>
      <p:sp>
        <p:nvSpPr>
          <p:cNvPr id="3" name="Content Placeholder 2"/>
          <p:cNvSpPr>
            <a:spLocks noGrp="1"/>
          </p:cNvSpPr>
          <p:nvPr>
            <p:ph idx="1"/>
          </p:nvPr>
        </p:nvSpPr>
        <p:spPr/>
        <p:txBody>
          <a:bodyPr/>
          <a:lstStyle/>
          <a:p>
            <a:pPr algn="ctr"/>
            <a:r>
              <a:rPr lang="en-US" b="0" i="1" dirty="0"/>
              <a:t>An election candidate for president is found lying to sponsors in order to get more </a:t>
            </a:r>
            <a:r>
              <a:rPr lang="en-US" b="0" i="1" dirty="0" smtClean="0"/>
              <a:t>money</a:t>
            </a:r>
          </a:p>
          <a:p>
            <a:r>
              <a:rPr lang="en-US" dirty="0" smtClean="0"/>
              <a:t>The ethical issues are pretty obvious in this one, but might not be so obvious in others. The ethical issues involve the immoral actions of the president and how it can affect everyday citizens.</a:t>
            </a:r>
          </a:p>
          <a:p>
            <a:r>
              <a:rPr lang="en-US" dirty="0" smtClean="0"/>
              <a:t>Dig a </a:t>
            </a:r>
            <a:r>
              <a:rPr lang="en-US" i="1" dirty="0" smtClean="0"/>
              <a:t>little </a:t>
            </a:r>
            <a:r>
              <a:rPr lang="en-US" dirty="0" smtClean="0"/>
              <a:t>deeper. Think past the immoral actions of the president. What if this man (or woman) has children? The child will have a lot of pressure upon them if their parent becomes president. That child will grow up learning that is okay to lie to people in order to get ahead. </a:t>
            </a:r>
          </a:p>
          <a:p>
            <a:r>
              <a:rPr lang="en-US" dirty="0" smtClean="0"/>
              <a:t>This is what ITGS is all about: digging a </a:t>
            </a:r>
            <a:r>
              <a:rPr lang="en-US" i="1" dirty="0" smtClean="0"/>
              <a:t>little </a:t>
            </a:r>
            <a:r>
              <a:rPr lang="en-US" dirty="0" smtClean="0"/>
              <a:t>deeper. Try it! You will be amazed at what you can come up with. </a:t>
            </a:r>
            <a:endParaRPr lang="en-US" dirty="0"/>
          </a:p>
          <a:p>
            <a:endParaRPr lang="en-US" dirty="0"/>
          </a:p>
        </p:txBody>
      </p:sp>
      <p:pic>
        <p:nvPicPr>
          <p:cNvPr id="2050" name="Picture 2" descr="C:\Documents and Settings\12094306\Local Settings\Temporary Internet Files\Content.IE5\P4DTVHEM\MC90007879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1000" y="5219007"/>
            <a:ext cx="838200" cy="1645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72280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Finally, what about the social issues</a:t>
            </a:r>
            <a:endParaRPr lang="en-US" dirty="0"/>
          </a:p>
        </p:txBody>
      </p:sp>
      <p:sp>
        <p:nvSpPr>
          <p:cNvPr id="3" name="Content Placeholder 2"/>
          <p:cNvSpPr>
            <a:spLocks noGrp="1"/>
          </p:cNvSpPr>
          <p:nvPr>
            <p:ph idx="1"/>
          </p:nvPr>
        </p:nvSpPr>
        <p:spPr/>
        <p:txBody>
          <a:bodyPr/>
          <a:lstStyle/>
          <a:p>
            <a:r>
              <a:rPr lang="en-US" dirty="0" smtClean="0"/>
              <a:t>Again, the social issues are pretty obvious. A president affects a large group of people everywhere. By allowing a shady president into obvious, we are inviting all kinds of trouble into our world for the next four years (maybe even eight….eek!)</a:t>
            </a:r>
            <a:endParaRPr lang="en-US" dirty="0"/>
          </a:p>
        </p:txBody>
      </p:sp>
      <p:pic>
        <p:nvPicPr>
          <p:cNvPr id="1026" name="Picture 2" descr="C:\Documents and Settings\12094306\Local Settings\Temporary Internet Files\Content.IE5\GY6E7JZ3\MC90012766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6206" y="2034012"/>
            <a:ext cx="4671588" cy="2789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45018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IN THE WORLD WOULD SOMEONE WRITE THIS?!</a:t>
            </a:r>
            <a:endParaRPr lang="en-US" dirty="0"/>
          </a:p>
        </p:txBody>
      </p:sp>
      <p:sp>
        <p:nvSpPr>
          <p:cNvPr id="3" name="Content Placeholder 2"/>
          <p:cNvSpPr>
            <a:spLocks noGrp="1"/>
          </p:cNvSpPr>
          <p:nvPr>
            <p:ph idx="1"/>
          </p:nvPr>
        </p:nvSpPr>
        <p:spPr>
          <a:xfrm>
            <a:off x="822960" y="1100628"/>
            <a:ext cx="7520940" cy="3852372"/>
          </a:xfrm>
        </p:spPr>
        <p:txBody>
          <a:bodyPr>
            <a:normAutofit/>
          </a:bodyPr>
          <a:lstStyle/>
          <a:p>
            <a:pPr>
              <a:buAutoNum type="arabicPeriod"/>
            </a:pPr>
            <a:r>
              <a:rPr lang="en-US" dirty="0" smtClean="0"/>
              <a:t>An </a:t>
            </a:r>
            <a:r>
              <a:rPr lang="en-US" dirty="0"/>
              <a:t>election candidate for president is found lying to sponsors in order to get more </a:t>
            </a:r>
            <a:r>
              <a:rPr lang="en-US" dirty="0" smtClean="0"/>
              <a:t>money</a:t>
            </a:r>
          </a:p>
          <a:p>
            <a:pPr marL="0" indent="0"/>
            <a:r>
              <a:rPr lang="en-US" u="sng" dirty="0" smtClean="0"/>
              <a:t>If </a:t>
            </a:r>
            <a:r>
              <a:rPr lang="en-US" u="sng" dirty="0"/>
              <a:t>a lying president is elected, they will have control over a lot of this country. The president also has to deal with foreign relations, and a dishonest president might not have other’s best interests at heart. If the president messes up our relationship with countries we rely on, this could start a BIG problem for everyone involved. The phony president could mess up the trading program with other countries so we might not get our goods and other countries might not get what they need. The ethical issues involve the immoral actions of the president and how it can affect everyday citizens. What if this man (or woman) has children? The child will have a lot of pressure upon them if their parent becomes president. That child will grow up learning that is okay to lie to people in order to get ahead. </a:t>
            </a:r>
            <a:r>
              <a:rPr lang="en-US" u="sng" dirty="0" smtClean="0"/>
              <a:t>The </a:t>
            </a:r>
            <a:r>
              <a:rPr lang="en-US" u="sng" dirty="0"/>
              <a:t>social issues are pretty obvious. A president affects a large group of people everywhere. By allowing a shady president into obvious, we are inviting all kinds of trouble into our world for the next four years (maybe even eight….eek!)</a:t>
            </a:r>
          </a:p>
          <a:p>
            <a:pPr marL="0" indent="0"/>
            <a:endParaRPr lang="en-US" dirty="0"/>
          </a:p>
          <a:p>
            <a:pPr marL="0" indent="0"/>
            <a:endParaRPr lang="en-US" dirty="0"/>
          </a:p>
          <a:p>
            <a:pPr marL="0" indent="0"/>
            <a:endParaRPr lang="en-US" dirty="0" smtClean="0"/>
          </a:p>
          <a:p>
            <a:pPr marL="0" indent="0"/>
            <a:endParaRPr lang="en-US" dirty="0"/>
          </a:p>
          <a:p>
            <a:endParaRPr lang="en-US" dirty="0"/>
          </a:p>
        </p:txBody>
      </p:sp>
    </p:spTree>
    <p:extLst>
      <p:ext uri="{BB962C8B-B14F-4D97-AF65-F5344CB8AC3E}">
        <p14:creationId xmlns:p14="http://schemas.microsoft.com/office/powerpoint/2010/main" val="28147433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that’s a lot of writing!!</a:t>
            </a:r>
            <a:endParaRPr lang="en-US" dirty="0"/>
          </a:p>
        </p:txBody>
      </p:sp>
      <p:sp>
        <p:nvSpPr>
          <p:cNvPr id="3" name="Content Placeholder 2"/>
          <p:cNvSpPr>
            <a:spLocks noGrp="1"/>
          </p:cNvSpPr>
          <p:nvPr>
            <p:ph idx="1"/>
          </p:nvPr>
        </p:nvSpPr>
        <p:spPr/>
        <p:txBody>
          <a:bodyPr/>
          <a:lstStyle/>
          <a:p>
            <a:r>
              <a:rPr lang="en-US" dirty="0" smtClean="0"/>
              <a:t>Yes, it is. But, this is an example of a (nearly) perfect answer. It is well thought out and covers every single topic in great detail. This is the type of answer that is fitting for ITGS students. </a:t>
            </a:r>
          </a:p>
          <a:p>
            <a:pPr algn="ctr"/>
            <a:r>
              <a:rPr lang="en-US" dirty="0" smtClean="0"/>
              <a:t>Also, bonus points if you use your command terms!</a:t>
            </a:r>
            <a:endParaRPr lang="en-US" dirty="0"/>
          </a:p>
        </p:txBody>
      </p:sp>
      <p:pic>
        <p:nvPicPr>
          <p:cNvPr id="4098" name="Picture 2" descr="C:\Documents and Settings\12094306\Local Settings\Temporary Internet Files\Content.IE5\P4DTVHEM\MC90043471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49661" y="3124200"/>
            <a:ext cx="1844675" cy="1933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61663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a:t>
            </a:r>
            <a:endParaRPr lang="en-US" dirty="0"/>
          </a:p>
        </p:txBody>
      </p:sp>
      <p:sp>
        <p:nvSpPr>
          <p:cNvPr id="3" name="Content Placeholder 2"/>
          <p:cNvSpPr>
            <a:spLocks noGrp="1"/>
          </p:cNvSpPr>
          <p:nvPr>
            <p:ph idx="1"/>
          </p:nvPr>
        </p:nvSpPr>
        <p:spPr/>
        <p:txBody>
          <a:bodyPr/>
          <a:lstStyle/>
          <a:p>
            <a:r>
              <a:rPr lang="en-US" dirty="0" smtClean="0"/>
              <a:t>Copyright </a:t>
            </a:r>
            <a:r>
              <a:rPr lang="en-US" dirty="0" smtClean="0"/>
              <a:t>laws come into effect for pretty much everything, including </a:t>
            </a:r>
            <a:r>
              <a:rPr lang="en-US" i="1" dirty="0" smtClean="0"/>
              <a:t>everything </a:t>
            </a:r>
            <a:r>
              <a:rPr lang="en-US" dirty="0" smtClean="0"/>
              <a:t>technology related. If you use a picture to get your point across, you MUST cite it. This is just good global citizenship! If you copy and paste something, or even just use someone else’s information, you MUST cite it. </a:t>
            </a:r>
          </a:p>
          <a:p>
            <a:endParaRPr lang="en-US" dirty="0" smtClean="0"/>
          </a:p>
          <a:p>
            <a:pPr algn="ctr"/>
            <a:r>
              <a:rPr lang="en-US" dirty="0" smtClean="0"/>
              <a:t>Use this guideline: </a:t>
            </a:r>
          </a:p>
          <a:p>
            <a:pPr algn="ctr"/>
            <a:r>
              <a:rPr lang="en-US" dirty="0" smtClean="0">
                <a:solidFill>
                  <a:srgbClr val="FF0000"/>
                </a:solidFill>
              </a:rPr>
              <a:t>If the fact did not come from your own head and your own knowledge, </a:t>
            </a:r>
          </a:p>
          <a:p>
            <a:pPr algn="ctr"/>
            <a:r>
              <a:rPr lang="en-US" dirty="0" smtClean="0">
                <a:solidFill>
                  <a:srgbClr val="FF0000"/>
                </a:solidFill>
              </a:rPr>
              <a:t>YOU MUST CITE IT!!!</a:t>
            </a:r>
            <a:endParaRPr lang="en-US" dirty="0" smtClean="0">
              <a:solidFill>
                <a:srgbClr val="FF0000"/>
              </a:solidFill>
            </a:endParaRPr>
          </a:p>
          <a:p>
            <a:endParaRPr lang="en-US" dirty="0"/>
          </a:p>
          <a:p>
            <a:endParaRPr lang="en-US" dirty="0" smtClean="0"/>
          </a:p>
          <a:p>
            <a:r>
              <a:rPr lang="en-US" dirty="0" smtClean="0"/>
              <a:t>(P.S. All pictures in this slide were taken from clip art. No need to cite these.)</a:t>
            </a:r>
            <a:endParaRPr lang="en-US" dirty="0"/>
          </a:p>
        </p:txBody>
      </p:sp>
    </p:spTree>
    <p:extLst>
      <p:ext uri="{BB962C8B-B14F-4D97-AF65-F5344CB8AC3E}">
        <p14:creationId xmlns:p14="http://schemas.microsoft.com/office/powerpoint/2010/main" val="705724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are they important?!</a:t>
            </a:r>
            <a:endParaRPr lang="en-US" dirty="0"/>
          </a:p>
        </p:txBody>
      </p:sp>
      <p:sp>
        <p:nvSpPr>
          <p:cNvPr id="3" name="Content Placeholder 2"/>
          <p:cNvSpPr>
            <a:spLocks noGrp="1"/>
          </p:cNvSpPr>
          <p:nvPr>
            <p:ph idx="1"/>
          </p:nvPr>
        </p:nvSpPr>
        <p:spPr/>
        <p:txBody>
          <a:bodyPr/>
          <a:lstStyle/>
          <a:p>
            <a:r>
              <a:rPr lang="en-US" dirty="0" smtClean="0"/>
              <a:t>As ITGS students, it is very important to be able to look at issues facing humans today and being able to analyze how it is impacting everyone around us. </a:t>
            </a:r>
          </a:p>
          <a:p>
            <a:r>
              <a:rPr lang="en-US" dirty="0" smtClean="0"/>
              <a:t>These issues can be placed in three very important categories. They are called the Global, Social and Ethical Issues. </a:t>
            </a:r>
          </a:p>
          <a:p>
            <a:r>
              <a:rPr lang="en-US" dirty="0" smtClean="0"/>
              <a:t>We are going to take a closer look at each issue and how you can go about learning how to spot these issues in each real life problem</a:t>
            </a:r>
            <a:endParaRPr lang="en-US" dirty="0"/>
          </a:p>
        </p:txBody>
      </p:sp>
      <p:pic>
        <p:nvPicPr>
          <p:cNvPr id="1026" name="Picture 2" descr="C:\Program Files\Microsoft Office\MEDIA\CAGCAT10\j033511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29200" y="2918178"/>
            <a:ext cx="3724199" cy="3724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02668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issues!!</a:t>
            </a:r>
            <a:endParaRPr lang="en-US" dirty="0"/>
          </a:p>
        </p:txBody>
      </p:sp>
      <p:sp>
        <p:nvSpPr>
          <p:cNvPr id="3" name="Content Placeholder 2"/>
          <p:cNvSpPr>
            <a:spLocks noGrp="1"/>
          </p:cNvSpPr>
          <p:nvPr>
            <p:ph idx="1"/>
          </p:nvPr>
        </p:nvSpPr>
        <p:spPr/>
        <p:txBody>
          <a:bodyPr/>
          <a:lstStyle/>
          <a:p>
            <a:r>
              <a:rPr lang="en-US" dirty="0" smtClean="0"/>
              <a:t>-Global issues are defined as any problems we can determine that will affect the world on a global scale. </a:t>
            </a:r>
          </a:p>
          <a:p>
            <a:r>
              <a:rPr lang="en-US" dirty="0" smtClean="0"/>
              <a:t>-Issues like Global Warming, Poverty, and other problems that every citizen can face are examples of a global problem</a:t>
            </a:r>
            <a:endParaRPr lang="en-US" dirty="0"/>
          </a:p>
        </p:txBody>
      </p:sp>
      <p:pic>
        <p:nvPicPr>
          <p:cNvPr id="2050" name="Picture 2" descr="C:\Documents and Settings\12094306\Local Settings\Temporary Internet Files\Content.IE5\GY6E7JZ3\MC910216337[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2590800"/>
            <a:ext cx="6426530" cy="36069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30181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Ethical Issues!!</a:t>
            </a:r>
            <a:endParaRPr lang="en-US" dirty="0"/>
          </a:p>
        </p:txBody>
      </p:sp>
      <p:sp>
        <p:nvSpPr>
          <p:cNvPr id="3" name="Content Placeholder 2"/>
          <p:cNvSpPr>
            <a:spLocks noGrp="1"/>
          </p:cNvSpPr>
          <p:nvPr>
            <p:ph idx="1"/>
          </p:nvPr>
        </p:nvSpPr>
        <p:spPr/>
        <p:txBody>
          <a:bodyPr/>
          <a:lstStyle/>
          <a:p>
            <a:r>
              <a:rPr lang="en-US" dirty="0" smtClean="0"/>
              <a:t>Ethical issues are issues that can be affected by the moral obligations of everyday people. </a:t>
            </a:r>
          </a:p>
          <a:p>
            <a:r>
              <a:rPr lang="en-US" dirty="0" smtClean="0"/>
              <a:t>Issues like truth vs. dishonesty are the main issues that can be defined as an ethical issue. </a:t>
            </a:r>
            <a:endParaRPr lang="en-US" dirty="0"/>
          </a:p>
        </p:txBody>
      </p:sp>
      <p:pic>
        <p:nvPicPr>
          <p:cNvPr id="3074" name="Picture 2" descr="C:\Documents and Settings\12094306\Local Settings\Temporary Internet Files\Content.IE5\QHM30P26\MC900448746[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2209800"/>
            <a:ext cx="4034367" cy="2689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3081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issues!!</a:t>
            </a:r>
            <a:endParaRPr lang="en-US" dirty="0"/>
          </a:p>
        </p:txBody>
      </p:sp>
      <p:sp>
        <p:nvSpPr>
          <p:cNvPr id="3" name="Content Placeholder 2"/>
          <p:cNvSpPr>
            <a:spLocks noGrp="1"/>
          </p:cNvSpPr>
          <p:nvPr>
            <p:ph idx="1"/>
          </p:nvPr>
        </p:nvSpPr>
        <p:spPr/>
        <p:txBody>
          <a:bodyPr/>
          <a:lstStyle/>
          <a:p>
            <a:r>
              <a:rPr lang="en-US" dirty="0" smtClean="0"/>
              <a:t>Social Issues are issues that can affect a certain social group. Groups like your local tennis club, a school, or even a race of people are included in problems that face them on a social scale. </a:t>
            </a:r>
            <a:endParaRPr lang="en-US" dirty="0"/>
          </a:p>
        </p:txBody>
      </p:sp>
      <p:pic>
        <p:nvPicPr>
          <p:cNvPr id="4098" name="Picture 2" descr="C:\Documents and Settings\12094306\Local Settings\Temporary Internet Files\Content.IE5\GY6E7JZ3\MP90042442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14800" y="1905000"/>
            <a:ext cx="4114800" cy="30185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1754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find each!!</a:t>
            </a:r>
            <a:endParaRPr lang="en-US" dirty="0"/>
          </a:p>
        </p:txBody>
      </p:sp>
      <p:sp>
        <p:nvSpPr>
          <p:cNvPr id="3" name="Content Placeholder 2"/>
          <p:cNvSpPr>
            <a:spLocks noGrp="1"/>
          </p:cNvSpPr>
          <p:nvPr>
            <p:ph idx="1"/>
          </p:nvPr>
        </p:nvSpPr>
        <p:spPr/>
        <p:txBody>
          <a:bodyPr/>
          <a:lstStyle/>
          <a:p>
            <a:r>
              <a:rPr lang="en-US" dirty="0" smtClean="0"/>
              <a:t>By looking at each problem, one can quickly learn to spot the Global, Ethical, and Social issues in each with a little practice. </a:t>
            </a:r>
          </a:p>
          <a:p>
            <a:r>
              <a:rPr lang="en-US" dirty="0" smtClean="0"/>
              <a:t>First, isolate the problem so you are looking at each issue separately. Plan on finding the global first, ethical second, and social third so you do not get confused. </a:t>
            </a:r>
          </a:p>
          <a:p>
            <a:r>
              <a:rPr lang="en-US" dirty="0" smtClean="0"/>
              <a:t>Don’t beat yourself up if you don’t get it on the first try, isolating each problem can be confusing at first! Just go ahead and try!!</a:t>
            </a:r>
            <a:endParaRPr lang="en-US" dirty="0"/>
          </a:p>
        </p:txBody>
      </p:sp>
      <p:pic>
        <p:nvPicPr>
          <p:cNvPr id="5122" name="Picture 2" descr="C:\Documents and Settings\12094306\Local Settings\Temporary Internet Files\Content.IE5\P4DTVHEM\MC90029973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7000" y="2585275"/>
            <a:ext cx="2425598" cy="24475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30845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pPr algn="ctr"/>
            <a:r>
              <a:rPr lang="en-US" i="1" dirty="0" smtClean="0"/>
              <a:t>An election candidate for president is found lying to sponsors in order to get more money</a:t>
            </a:r>
          </a:p>
          <a:p>
            <a:endParaRPr lang="en-US" i="1" dirty="0" smtClean="0"/>
          </a:p>
          <a:p>
            <a:endParaRPr lang="en-US" i="1" dirty="0"/>
          </a:p>
          <a:p>
            <a:endParaRPr lang="en-US" i="1" dirty="0" smtClean="0"/>
          </a:p>
          <a:p>
            <a:endParaRPr lang="en-US" i="1" dirty="0"/>
          </a:p>
          <a:p>
            <a:endParaRPr lang="en-US" i="1" dirty="0" smtClean="0"/>
          </a:p>
          <a:p>
            <a:endParaRPr lang="en-US" i="1" dirty="0"/>
          </a:p>
          <a:p>
            <a:pPr algn="ctr"/>
            <a:r>
              <a:rPr lang="en-US" dirty="0" smtClean="0"/>
              <a:t>Before you continue, follow these simple guidelines</a:t>
            </a:r>
            <a:endParaRPr lang="en-US" dirty="0"/>
          </a:p>
        </p:txBody>
      </p:sp>
      <p:pic>
        <p:nvPicPr>
          <p:cNvPr id="6146" name="Picture 2" descr="C:\Documents and Settings\12094306\Local Settings\Temporary Internet Files\Content.IE5\GY6E7JZ3\MC90043480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1600428"/>
            <a:ext cx="1828572" cy="1828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85654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 </a:t>
            </a:r>
            <a:endParaRPr lang="en-US" dirty="0"/>
          </a:p>
        </p:txBody>
      </p:sp>
      <p:sp>
        <p:nvSpPr>
          <p:cNvPr id="3" name="Content Placeholder 2"/>
          <p:cNvSpPr>
            <a:spLocks noGrp="1"/>
          </p:cNvSpPr>
          <p:nvPr>
            <p:ph idx="1"/>
          </p:nvPr>
        </p:nvSpPr>
        <p:spPr/>
        <p:txBody>
          <a:bodyPr/>
          <a:lstStyle/>
          <a:p>
            <a:pPr>
              <a:buAutoNum type="arabicPeriod"/>
            </a:pPr>
            <a:r>
              <a:rPr lang="en-US" dirty="0" smtClean="0"/>
              <a:t>When looking at each problem, look at one issue at a time. </a:t>
            </a:r>
          </a:p>
          <a:p>
            <a:pPr>
              <a:buAutoNum type="arabicPeriod"/>
            </a:pPr>
            <a:r>
              <a:rPr lang="en-US" dirty="0"/>
              <a:t> </a:t>
            </a:r>
            <a:r>
              <a:rPr lang="en-US" dirty="0" smtClean="0"/>
              <a:t>THINK OUTSIDE THE BOX!! Everything goes! Creativity is important! We are ITGS students!! </a:t>
            </a:r>
          </a:p>
          <a:p>
            <a:pPr>
              <a:buAutoNum type="arabicPeriod"/>
            </a:pPr>
            <a:r>
              <a:rPr lang="en-US" dirty="0"/>
              <a:t> </a:t>
            </a:r>
            <a:r>
              <a:rPr lang="en-US" dirty="0" smtClean="0"/>
              <a:t>Do not think just locally. These are GLOBAL issues. Think about how this issue will affect those who are not just living in this country!</a:t>
            </a:r>
            <a:endParaRPr lang="en-US" dirty="0"/>
          </a:p>
        </p:txBody>
      </p:sp>
    </p:spTree>
    <p:extLst>
      <p:ext uri="{BB962C8B-B14F-4D97-AF65-F5344CB8AC3E}">
        <p14:creationId xmlns:p14="http://schemas.microsoft.com/office/powerpoint/2010/main" val="22850815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back to the problem</a:t>
            </a:r>
            <a:endParaRPr lang="en-US" dirty="0"/>
          </a:p>
        </p:txBody>
      </p:sp>
      <p:sp>
        <p:nvSpPr>
          <p:cNvPr id="3" name="Content Placeholder 2"/>
          <p:cNvSpPr>
            <a:spLocks noGrp="1"/>
          </p:cNvSpPr>
          <p:nvPr>
            <p:ph idx="1"/>
          </p:nvPr>
        </p:nvSpPr>
        <p:spPr/>
        <p:txBody>
          <a:bodyPr/>
          <a:lstStyle/>
          <a:p>
            <a:pPr algn="ctr"/>
            <a:r>
              <a:rPr lang="en-US" b="0" i="1" dirty="0"/>
              <a:t>An election candidate for president is found lying to sponsors in order to get more </a:t>
            </a:r>
            <a:r>
              <a:rPr lang="en-US" b="0" i="1" dirty="0" smtClean="0"/>
              <a:t>money</a:t>
            </a:r>
          </a:p>
          <a:p>
            <a:r>
              <a:rPr lang="en-US" i="1" dirty="0" smtClean="0"/>
              <a:t>To find the global issues, first: THINK. At first glance, it might seem like this is only a problem in this country. But, dig a little deeper. If a lying president is elected, they will have control over a lot of this country. The president also has to deal with foreign relations, and a dishonest president might not have other’s best interests at heart. If the president messes up our relationship with countries we rely on, this could start a BIG problem for everyone involved. The phony president could mess up the trading program with other countries so we might not get our goods and other countries might not get what they need. </a:t>
            </a:r>
            <a:endParaRPr lang="en-US" i="1" dirty="0"/>
          </a:p>
          <a:p>
            <a:endParaRPr lang="en-US" dirty="0"/>
          </a:p>
        </p:txBody>
      </p:sp>
      <p:pic>
        <p:nvPicPr>
          <p:cNvPr id="3074" name="Picture 2" descr="C:\Documents and Settings\12094306\Local Settings\Temporary Internet Files\Content.IE5\GY6E7JZ3\MC90043821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0" y="5021792"/>
            <a:ext cx="1657174" cy="1583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36820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77</TotalTime>
  <Words>1150</Words>
  <Application>Microsoft Office PowerPoint</Application>
  <PresentationFormat>On-screen Show (4:3)</PresentationFormat>
  <Paragraphs>60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Angles</vt:lpstr>
      <vt:lpstr> Understanding Social, Ethical and Global Issues</vt:lpstr>
      <vt:lpstr>Why are they important?!</vt:lpstr>
      <vt:lpstr>Global issues!!</vt:lpstr>
      <vt:lpstr>Ethical Issues!!</vt:lpstr>
      <vt:lpstr>Social issues!!</vt:lpstr>
      <vt:lpstr>How to find each!!</vt:lpstr>
      <vt:lpstr>Example!</vt:lpstr>
      <vt:lpstr>Guidelines </vt:lpstr>
      <vt:lpstr>So, back to the problem</vt:lpstr>
      <vt:lpstr>Now find the ethical issues!!</vt:lpstr>
      <vt:lpstr>Finally, what about the social issues</vt:lpstr>
      <vt:lpstr>HOW IN THE WORLD WOULD SOMEONE WRITE THIS?!</vt:lpstr>
      <vt:lpstr>But that’s a lot of writing!!</vt:lpstr>
      <vt:lpstr>Remember!!!</vt:lpstr>
    </vt:vector>
  </TitlesOfParts>
  <Company>Onslow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Understanding Social, Ethical and Global Issues</dc:title>
  <dc:creator>Amanda Shoults 12094306</dc:creator>
  <cp:lastModifiedBy>Amanda Shoults 12094306</cp:lastModifiedBy>
  <cp:revision>12</cp:revision>
  <dcterms:created xsi:type="dcterms:W3CDTF">2012-11-05T13:36:28Z</dcterms:created>
  <dcterms:modified xsi:type="dcterms:W3CDTF">2012-11-15T12:36:56Z</dcterms:modified>
</cp:coreProperties>
</file>